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4"/>
  </p:notesMasterIdLst>
  <p:sldIdLst>
    <p:sldId id="256" r:id="rId2"/>
    <p:sldId id="391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37" autoAdjust="0"/>
  </p:normalViewPr>
  <p:slideViewPr>
    <p:cSldViewPr snapToGrid="0" snapToObjects="1">
      <p:cViewPr>
        <p:scale>
          <a:sx n="108" d="100"/>
          <a:sy n="108" d="100"/>
        </p:scale>
        <p:origin x="-8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9978C-69AE-3B42-B272-CB97B00A1D47}" type="datetimeFigureOut">
              <a:rPr lang="en-US" smtClean="0"/>
              <a:t>11/13/13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07CC8-50FF-FC4C-A67F-D058259B9B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11/13/13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11/13/13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11/13/13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11/13/13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11/13/13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11/13/13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11/13/13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11/13/13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11/13/13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11/13/13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11/13/13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EA2496-A5A3-F44B-91DA-B813F7AA02F9}" type="datetimeFigureOut">
              <a:rPr lang="en-US" smtClean="0"/>
              <a:t>11/13/13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679" y="1835553"/>
            <a:ext cx="6691443" cy="501858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38184"/>
            <a:ext cx="6400800" cy="1752600"/>
          </a:xfrm>
        </p:spPr>
        <p:txBody>
          <a:bodyPr/>
          <a:lstStyle/>
          <a:p>
            <a:r>
              <a:rPr lang="fr-FR" dirty="0" smtClean="0"/>
              <a:t>Le logement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234"/>
            <a:ext cx="7772400" cy="1752600"/>
          </a:xfrm>
        </p:spPr>
        <p:txBody>
          <a:bodyPr anchor="t" anchorCtr="0"/>
          <a:lstStyle/>
          <a:p>
            <a:r>
              <a:rPr lang="fr-FR" dirty="0" smtClean="0"/>
              <a:t>Français 3 – Unité 1</a:t>
            </a:r>
            <a:br>
              <a:rPr lang="fr-FR" dirty="0" smtClean="0"/>
            </a:br>
            <a:r>
              <a:rPr lang="fr-FR" dirty="0" smtClean="0"/>
              <a:t>Bienvenue chez toi!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9185" y="2024550"/>
            <a:ext cx="2338655" cy="792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une maison méditerranée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0525"/>
            <a:ext cx="2868426" cy="3077475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1988413" y="6127400"/>
            <a:ext cx="201175" cy="176047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17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L’intérieur des logements français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58021"/>
            <a:ext cx="8503920" cy="4903191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fr-FR" dirty="0" smtClean="0"/>
              <a:t>Dans le hall d’un immeuble français, on trouve…</a:t>
            </a:r>
          </a:p>
          <a:p>
            <a:pPr marL="514350" indent="-514350">
              <a:buAutoNum type="arabicPeriod"/>
            </a:pPr>
            <a:r>
              <a:rPr lang="fr-FR" dirty="0" smtClean="0"/>
              <a:t>Au milieu de l’escalier, dans les vieux immeubles français,…</a:t>
            </a:r>
          </a:p>
          <a:p>
            <a:pPr marL="514350" indent="-514350">
              <a:buAutoNum type="arabicPeriod"/>
            </a:pPr>
            <a:r>
              <a:rPr lang="fr-FR" dirty="0" smtClean="0"/>
              <a:t>Derrière les vieux immeubles, on trouve souvent…</a:t>
            </a:r>
          </a:p>
          <a:p>
            <a:pPr marL="514350" indent="-514350">
              <a:buAutoNum type="arabicPeriod"/>
            </a:pPr>
            <a:r>
              <a:rPr lang="fr-FR" dirty="0" smtClean="0"/>
              <a:t>Les cuisines et les salles de bains françaises sont…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fr-FR" dirty="0"/>
              <a:t>Dans les appartements français, il est assez rare d’avoir</a:t>
            </a:r>
            <a:r>
              <a:rPr lang="fr-FR" dirty="0" smtClean="0"/>
              <a:t>…</a:t>
            </a:r>
          </a:p>
          <a:p>
            <a:pPr marL="514350" indent="-514350">
              <a:buAutoNum type="arabicPeriod" startAt="5"/>
            </a:pPr>
            <a:r>
              <a:rPr lang="fr-FR" dirty="0" smtClean="0"/>
              <a:t>Les </a:t>
            </a:r>
            <a:r>
              <a:rPr lang="fr-FR" dirty="0"/>
              <a:t>logements français ont souvent une seule…</a:t>
            </a:r>
          </a:p>
          <a:p>
            <a:pPr marL="514350" indent="-514350">
              <a:buAutoNum type="arabicPeriod" startAt="5"/>
            </a:pPr>
            <a:r>
              <a:rPr lang="fr-FR" dirty="0" smtClean="0"/>
              <a:t>En </a:t>
            </a:r>
            <a:r>
              <a:rPr lang="fr-FR" dirty="0"/>
              <a:t>France, les toilettes sont souvent…</a:t>
            </a:r>
          </a:p>
          <a:p>
            <a:pPr marL="514350" indent="-514350">
              <a:buAutoNum type="arabicPeriod" startAt="5"/>
            </a:pPr>
            <a:r>
              <a:rPr lang="fr-FR" dirty="0" smtClean="0"/>
              <a:t>Les </a:t>
            </a:r>
            <a:r>
              <a:rPr lang="fr-FR" dirty="0"/>
              <a:t>Français rangent souvent leurs vêtements dans une armoire parce qu’ils</a:t>
            </a:r>
            <a:r>
              <a:rPr lang="fr-FR" dirty="0" smtClean="0"/>
              <a:t>…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fr-FR" dirty="0"/>
              <a:t>On trouve souvent le lave-linge…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fr-FR" dirty="0" smtClean="0"/>
              <a:t>En </a:t>
            </a:r>
            <a:r>
              <a:rPr lang="fr-FR" dirty="0"/>
              <a:t>général, les fenêtres dans les logements français…</a:t>
            </a:r>
          </a:p>
          <a:p>
            <a:pPr marL="514350" indent="-514350">
              <a:buAutoNum type="arabicPeriod" startAt="5"/>
            </a:pPr>
            <a:endParaRPr lang="fr-FR" dirty="0"/>
          </a:p>
          <a:p>
            <a:pPr marL="514350" indent="-514350">
              <a:buAutoNum type="arabicPeriod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971567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835</TotalTime>
  <Words>112</Words>
  <Application>Microsoft Macintosh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Civic</vt:lpstr>
      <vt:lpstr>Français 3 – Unité 1 Bienvenue chez toi!</vt:lpstr>
      <vt:lpstr>L’intérieur des logements français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Unité 1 Bienvenue chez toi!</dc:title>
  <dc:creator>Edouard Smith</dc:creator>
  <cp:lastModifiedBy>Edouard Smith</cp:lastModifiedBy>
  <cp:revision>62</cp:revision>
  <dcterms:created xsi:type="dcterms:W3CDTF">2013-10-03T23:30:28Z</dcterms:created>
  <dcterms:modified xsi:type="dcterms:W3CDTF">2013-11-13T17:57:51Z</dcterms:modified>
</cp:coreProperties>
</file>